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84" r:id="rId1"/>
  </p:sldMasterIdLst>
  <p:sldIdLst>
    <p:sldId id="256" r:id="rId2"/>
    <p:sldId id="257" r:id="rId3"/>
    <p:sldId id="258" r:id="rId4"/>
    <p:sldId id="263" r:id="rId5"/>
    <p:sldId id="268" r:id="rId6"/>
    <p:sldId id="260" r:id="rId7"/>
    <p:sldId id="267" r:id="rId8"/>
    <p:sldId id="266" r:id="rId9"/>
    <p:sldId id="261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396" y="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8ABE3C1-DBE1-495D-B57B-2849774B866A}" type="datetimeFigureOut">
              <a:rPr lang="en-US" smtClean="0"/>
              <a:pPr/>
              <a:t>11/7/2019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97115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smtClean="0"/>
              <a:pPr/>
              <a:t>11/7/2019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4502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8E61D-D431-422C-9764-11DAFE33AB63}" type="datetimeFigureOut">
              <a:rPr lang="en-US" smtClean="0"/>
              <a:pPr/>
              <a:t>11/7/2019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2570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smtClean="0"/>
              <a:pPr/>
              <a:t>11/7/2019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0664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smtClean="0"/>
              <a:pPr/>
              <a:t>11/7/2019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8395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30578ACC-22D6-47C1-A373-4FD133E34F3C}" type="datetimeFigureOut">
              <a:rPr lang="en-US" smtClean="0"/>
              <a:pPr/>
              <a:t>11/7/2019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8769607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smtClean="0"/>
              <a:pPr/>
              <a:t>11/7/2019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5206587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smtClean="0"/>
              <a:pPr/>
              <a:t>11/7/2019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537916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smtClean="0"/>
              <a:pPr/>
              <a:t>11/7/2019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23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smtClean="0"/>
              <a:pPr/>
              <a:t>11/7/2019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1071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E331444B-B92B-4E27-8C94-BB93EAF5CB18}" type="datetimeFigureOut">
              <a:rPr lang="en-US" smtClean="0"/>
              <a:pPr/>
              <a:t>11/7/2019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35509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363EFA5E-FA76-400D-B3DC-F0BA90E6D107}" type="datetimeFigureOut">
              <a:rPr lang="en-US" smtClean="0"/>
              <a:pPr/>
              <a:t>11/7/2019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185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smtClean="0"/>
              <a:pPr/>
              <a:t>11/7/2019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reeform 6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36036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5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6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Erin’s Law and Healthy Boundaries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4800" dirty="0" smtClean="0"/>
              <a:t>Wellness- Ms. </a:t>
            </a:r>
            <a:r>
              <a:rPr lang="en-US" sz="4800" dirty="0" err="1" smtClean="0"/>
              <a:t>Snapp</a:t>
            </a:r>
            <a:r>
              <a:rPr lang="en-US" sz="4800" dirty="0" smtClean="0"/>
              <a:t> 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292980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What questions do you have?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3600" dirty="0" smtClean="0"/>
              <a:t>Thank you for being a good audience!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912658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Erin’s Law?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252603"/>
            <a:ext cx="10178322" cy="5404981"/>
          </a:xfrm>
        </p:spPr>
        <p:txBody>
          <a:bodyPr>
            <a:noAutofit/>
          </a:bodyPr>
          <a:lstStyle/>
          <a:p>
            <a:r>
              <a:rPr lang="en-US" sz="2400" dirty="0" smtClean="0"/>
              <a:t>Erin’s </a:t>
            </a:r>
            <a:r>
              <a:rPr lang="en-US" sz="2400" dirty="0"/>
              <a:t>Law is named after childhood sexual assault survivor, author, speaker and activist Erin </a:t>
            </a:r>
            <a:r>
              <a:rPr lang="en-US" sz="2400" dirty="0" err="1"/>
              <a:t>Merryn</a:t>
            </a:r>
            <a:r>
              <a:rPr lang="en-US" sz="2400" dirty="0"/>
              <a:t>, who is the founder and President of Erin’s </a:t>
            </a:r>
            <a:r>
              <a:rPr lang="en-US" sz="2400" dirty="0" smtClean="0"/>
              <a:t>Law.</a:t>
            </a:r>
          </a:p>
          <a:p>
            <a:endParaRPr lang="en-US" sz="2400" dirty="0" smtClean="0"/>
          </a:p>
          <a:p>
            <a:r>
              <a:rPr lang="en-US" sz="2400" b="1" dirty="0" smtClean="0"/>
              <a:t>“Erin’s Law </a:t>
            </a:r>
            <a:r>
              <a:rPr lang="en-US" sz="2400" dirty="0" smtClean="0"/>
              <a:t>requires that all public schools in each state teach prevention lessons about child sexual abuse. </a:t>
            </a:r>
          </a:p>
          <a:p>
            <a:endParaRPr lang="en-US" sz="2400" b="1" dirty="0"/>
          </a:p>
          <a:p>
            <a:r>
              <a:rPr lang="en-US" sz="2400" dirty="0" smtClean="0"/>
              <a:t>“</a:t>
            </a:r>
            <a:r>
              <a:rPr lang="en-US" sz="2400" dirty="0"/>
              <a:t>Erin’s Law” requires that all public schools in each state implement a prevention-oriented child sexual abuse program which </a:t>
            </a:r>
            <a:r>
              <a:rPr lang="en-US" sz="2400" dirty="0" smtClean="0"/>
              <a:t>teaches body safety, and sex abuse prevention. </a:t>
            </a:r>
          </a:p>
          <a:p>
            <a:r>
              <a:rPr lang="en-US" sz="2400" dirty="0" smtClean="0"/>
              <a:t>As of </a:t>
            </a:r>
            <a:r>
              <a:rPr lang="en-US" sz="2400" dirty="0" smtClean="0"/>
              <a:t>2019, 38 states </a:t>
            </a:r>
            <a:r>
              <a:rPr lang="en-US" sz="2400" dirty="0" smtClean="0"/>
              <a:t>have approved Erin’s Law lessons!  Oregon SB858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12 states are pending to pass this law. </a:t>
            </a:r>
            <a:endParaRPr lang="en-US" sz="2400" dirty="0" smtClean="0"/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26606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 we need to learn about this?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Keeping yourself and your body safe is the priority of the law and of our schools.</a:t>
            </a:r>
          </a:p>
          <a:p>
            <a:r>
              <a:rPr lang="en-US" sz="2800" dirty="0" smtClean="0"/>
              <a:t>We want to give you tools to help you recognize when a situation is not safe for you.</a:t>
            </a:r>
          </a:p>
          <a:p>
            <a:r>
              <a:rPr lang="en-US" sz="2800" dirty="0" smtClean="0"/>
              <a:t>We want you to know what to do if you are ever faced with someone violating your personal space or your body.</a:t>
            </a:r>
          </a:p>
          <a:p>
            <a:r>
              <a:rPr lang="en-US" sz="2800" dirty="0" smtClean="0"/>
              <a:t>We want to help you identify the people you can go to if this were to happen to you or a friend. 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68415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healthy boundaries?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000" dirty="0" smtClean="0"/>
              <a:t>When you have healthy boundaries you are </a:t>
            </a:r>
            <a:r>
              <a:rPr lang="en-US" sz="3500" b="1" dirty="0" smtClean="0"/>
              <a:t>aware</a:t>
            </a:r>
            <a:r>
              <a:rPr lang="en-US" sz="3000" dirty="0" smtClean="0"/>
              <a:t> of what your personal boundaries are.</a:t>
            </a:r>
          </a:p>
          <a:p>
            <a:endParaRPr lang="en-US" sz="3000" dirty="0" smtClean="0"/>
          </a:p>
          <a:p>
            <a:r>
              <a:rPr lang="en-US" sz="3000" dirty="0" smtClean="0"/>
              <a:t>When you set boundaries with people you are telling them how you want to be treated and how to respect you emotionally/mentally and physically.</a:t>
            </a:r>
          </a:p>
          <a:p>
            <a:endParaRPr lang="en-US" sz="3000" dirty="0" smtClean="0"/>
          </a:p>
          <a:p>
            <a:r>
              <a:rPr lang="en-US" sz="3000" dirty="0" smtClean="0"/>
              <a:t>No one has a right to violate your boundaries.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5633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52728" y="118997"/>
            <a:ext cx="10172700" cy="200369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CONSENT: </a:t>
            </a:r>
            <a:br>
              <a:rPr lang="en-US" dirty="0" smtClean="0"/>
            </a:br>
            <a:r>
              <a:rPr lang="en-US" dirty="0" smtClean="0"/>
              <a:t>DIRECT, VERBAL AGREEMENT OF BEHAVIOR 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251678" y="2523995"/>
            <a:ext cx="4800600" cy="563671"/>
          </a:xfrm>
        </p:spPr>
        <p:txBody>
          <a:bodyPr/>
          <a:lstStyle/>
          <a:p>
            <a:pPr algn="ctr"/>
            <a:r>
              <a:rPr lang="en-US" sz="2000" dirty="0" smtClean="0"/>
              <a:t>CONSENT – WHAT IT IS: </a:t>
            </a:r>
            <a:endParaRPr lang="en-US" sz="20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1257300" y="3369501"/>
            <a:ext cx="4800600" cy="3162821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DIRECT</a:t>
            </a:r>
          </a:p>
          <a:p>
            <a:pPr algn="ctr"/>
            <a:r>
              <a:rPr lang="en-US" sz="3600" dirty="0" smtClean="0"/>
              <a:t>VERBAL</a:t>
            </a:r>
          </a:p>
          <a:p>
            <a:pPr algn="ctr"/>
            <a:r>
              <a:rPr lang="en-US" sz="3600" dirty="0" smtClean="0"/>
              <a:t>VOLUNTARY</a:t>
            </a:r>
          </a:p>
          <a:p>
            <a:pPr algn="ctr"/>
            <a:r>
              <a:rPr lang="en-US" sz="3600" dirty="0" smtClean="0"/>
              <a:t>MUTUAL </a:t>
            </a:r>
            <a:endParaRPr lang="en-US" sz="36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6633864" y="2611677"/>
            <a:ext cx="4800600" cy="475989"/>
          </a:xfrm>
        </p:spPr>
        <p:txBody>
          <a:bodyPr/>
          <a:lstStyle/>
          <a:p>
            <a:r>
              <a:rPr lang="en-US" sz="2000" dirty="0" smtClean="0"/>
              <a:t>CONSENT – WHAT IT IS NOT </a:t>
            </a:r>
            <a:endParaRPr lang="en-US" sz="2000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6633864" y="3325660"/>
            <a:ext cx="4800600" cy="3144032"/>
          </a:xfrm>
        </p:spPr>
        <p:txBody>
          <a:bodyPr/>
          <a:lstStyle/>
          <a:p>
            <a:pPr algn="ctr"/>
            <a:r>
              <a:rPr lang="en-US" sz="3600" dirty="0" smtClean="0"/>
              <a:t>COERCED – FORCED</a:t>
            </a:r>
          </a:p>
          <a:p>
            <a:pPr algn="ctr"/>
            <a:r>
              <a:rPr lang="en-US" sz="3600" dirty="0" smtClean="0"/>
              <a:t>SILENT</a:t>
            </a:r>
          </a:p>
          <a:p>
            <a:pPr algn="ctr"/>
            <a:r>
              <a:rPr lang="en-US" sz="3600" dirty="0" smtClean="0"/>
              <a:t>IMPLIED</a:t>
            </a:r>
          </a:p>
          <a:p>
            <a:pPr algn="ctr"/>
            <a:r>
              <a:rPr lang="en-US" sz="3600" dirty="0" smtClean="0"/>
              <a:t>ONE-SIDED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4399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considered a violation of your boundaries??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If someone does not respect your request to stop doing something.</a:t>
            </a:r>
          </a:p>
          <a:p>
            <a:endParaRPr lang="en-US" dirty="0" smtClean="0"/>
          </a:p>
          <a:p>
            <a:r>
              <a:rPr lang="en-US" dirty="0" smtClean="0"/>
              <a:t>If someone asks you to keep a secret about violating your boundaries.</a:t>
            </a:r>
          </a:p>
          <a:p>
            <a:endParaRPr lang="en-US" dirty="0" smtClean="0"/>
          </a:p>
          <a:p>
            <a:r>
              <a:rPr lang="en-US" dirty="0" smtClean="0"/>
              <a:t>If you set a boundary and it is ignored.</a:t>
            </a:r>
          </a:p>
          <a:p>
            <a:endParaRPr lang="en-US" dirty="0" smtClean="0"/>
          </a:p>
          <a:p>
            <a:r>
              <a:rPr lang="en-US" dirty="0" smtClean="0"/>
              <a:t>If someone does something to you and it scares you or you feel uncomfortable and want it to stop.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29400" y="2286000"/>
            <a:ext cx="4800600" cy="4427951"/>
          </a:xfrm>
        </p:spPr>
        <p:txBody>
          <a:bodyPr>
            <a:normAutofit fontScale="70000" lnSpcReduction="20000"/>
          </a:bodyPr>
          <a:lstStyle/>
          <a:p>
            <a:r>
              <a:rPr lang="en-US" sz="3200" dirty="0" smtClean="0"/>
              <a:t>Trust your intuition – if it doesn’t feel right – it’s not!</a:t>
            </a:r>
          </a:p>
          <a:p>
            <a:pPr marL="0" indent="0">
              <a:buNone/>
            </a:pPr>
            <a:endParaRPr lang="en-US" sz="3200" dirty="0" smtClean="0"/>
          </a:p>
          <a:p>
            <a:r>
              <a:rPr lang="en-US" sz="3200" dirty="0" smtClean="0"/>
              <a:t>Red Flag!!! Asked to keep a secret or will threaten you/family</a:t>
            </a:r>
          </a:p>
          <a:p>
            <a:endParaRPr lang="en-US" sz="3200" dirty="0"/>
          </a:p>
          <a:p>
            <a:r>
              <a:rPr lang="en-US" sz="3200" dirty="0" smtClean="0"/>
              <a:t>Personal bubble – side hug, high five, smile, </a:t>
            </a:r>
            <a:r>
              <a:rPr lang="en-US" sz="3200" dirty="0" err="1" smtClean="0"/>
              <a:t>etc</a:t>
            </a:r>
            <a:r>
              <a:rPr lang="en-US" sz="3200" dirty="0" smtClean="0"/>
              <a:t>  </a:t>
            </a:r>
          </a:p>
          <a:p>
            <a:r>
              <a:rPr lang="en-US" sz="3200" dirty="0" smtClean="0"/>
              <a:t>On line safety – sexting </a:t>
            </a:r>
          </a:p>
          <a:p>
            <a:pPr marL="0" indent="0">
              <a:buNone/>
            </a:pPr>
            <a:endParaRPr lang="en-US" sz="3200" dirty="0"/>
          </a:p>
          <a:p>
            <a:r>
              <a:rPr lang="en-US" sz="3200" dirty="0" smtClean="0"/>
              <a:t>You will get into trouble/no one will believe you if you tell</a:t>
            </a:r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908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3047"/>
            <a:ext cx="8825659" cy="1528175"/>
          </a:xfrm>
        </p:spPr>
        <p:txBody>
          <a:bodyPr>
            <a:normAutofit/>
          </a:bodyPr>
          <a:lstStyle/>
          <a:p>
            <a:r>
              <a:rPr lang="en-US" dirty="0" smtClean="0"/>
              <a:t>Sexual Harassment, Violence, Abuse </a:t>
            </a:r>
            <a:br>
              <a:rPr lang="en-US" dirty="0" smtClean="0"/>
            </a:br>
            <a:r>
              <a:rPr lang="en-US" dirty="0" smtClean="0"/>
              <a:t>Violation = No Consent </a:t>
            </a:r>
            <a:r>
              <a:rPr lang="en-US" sz="2200" dirty="0" smtClean="0"/>
              <a:t>(direct, verbal agreement to behavior)  </a:t>
            </a:r>
            <a:endParaRPr lang="en-US" sz="2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0871" y="2004163"/>
            <a:ext cx="3275961" cy="475159"/>
          </a:xfrm>
        </p:spPr>
        <p:txBody>
          <a:bodyPr/>
          <a:lstStyle/>
          <a:p>
            <a:pPr algn="ctr"/>
            <a:r>
              <a:rPr lang="en-US" dirty="0" smtClean="0"/>
              <a:t>  Harassment		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15"/>
          </p:nvPr>
        </p:nvSpPr>
        <p:spPr>
          <a:xfrm>
            <a:off x="755876" y="2530258"/>
            <a:ext cx="3127193" cy="4327741"/>
          </a:xfrm>
        </p:spPr>
        <p:txBody>
          <a:bodyPr>
            <a:noAutofit/>
          </a:bodyPr>
          <a:lstStyle/>
          <a:p>
            <a:r>
              <a:rPr lang="en-US" sz="2000" dirty="0"/>
              <a:t>Whenever someone bothers you (unwanted) with words, actions, or pictures of a sexual nature – can happen to boys/girls</a:t>
            </a:r>
          </a:p>
          <a:p>
            <a:r>
              <a:rPr lang="en-US" sz="2000" dirty="0"/>
              <a:t>Verbal: words, gossip or threats</a:t>
            </a:r>
          </a:p>
          <a:p>
            <a:r>
              <a:rPr lang="en-US" sz="2000" dirty="0"/>
              <a:t>Non verbal: Pinching, rubbing, brushing up against, etc.</a:t>
            </a:r>
          </a:p>
          <a:p>
            <a:r>
              <a:rPr lang="en-US" sz="2000" dirty="0"/>
              <a:t>Online: Sexting, Photos, Memes  </a:t>
            </a:r>
          </a:p>
          <a:p>
            <a:endParaRPr lang="en-US" sz="1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069" y="2004163"/>
            <a:ext cx="3050087" cy="477869"/>
          </a:xfrm>
        </p:spPr>
        <p:txBody>
          <a:bodyPr/>
          <a:lstStyle/>
          <a:p>
            <a:pPr algn="ctr"/>
            <a:r>
              <a:rPr lang="en-US" dirty="0" smtClean="0"/>
              <a:t>Violence 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16"/>
          </p:nvPr>
        </p:nvSpPr>
        <p:spPr>
          <a:xfrm>
            <a:off x="3945470" y="2692264"/>
            <a:ext cx="3063240" cy="4165736"/>
          </a:xfrm>
        </p:spPr>
        <p:txBody>
          <a:bodyPr>
            <a:normAutofit fontScale="92500" lnSpcReduction="10000"/>
          </a:bodyPr>
          <a:lstStyle/>
          <a:p>
            <a:r>
              <a:rPr lang="en-US" sz="2000" dirty="0" smtClean="0"/>
              <a:t>Threatening or forcing someone into sexual activity </a:t>
            </a:r>
          </a:p>
          <a:p>
            <a:r>
              <a:rPr lang="en-US" sz="2000" dirty="0" smtClean="0"/>
              <a:t>Kissing  - Sexual touching </a:t>
            </a:r>
          </a:p>
          <a:p>
            <a:r>
              <a:rPr lang="en-US" sz="2000" dirty="0" smtClean="0"/>
              <a:t>Attempted sexual intercourse</a:t>
            </a:r>
          </a:p>
          <a:p>
            <a:r>
              <a:rPr lang="en-US" sz="2000" dirty="0" smtClean="0"/>
              <a:t>Rape </a:t>
            </a:r>
          </a:p>
          <a:p>
            <a:r>
              <a:rPr lang="en-US" sz="2000" dirty="0" smtClean="0"/>
              <a:t>Exposure of person’s genitals </a:t>
            </a:r>
          </a:p>
          <a:p>
            <a:r>
              <a:rPr lang="en-US" sz="2000" dirty="0" smtClean="0"/>
              <a:t>Sexual Harassment</a:t>
            </a:r>
          </a:p>
          <a:p>
            <a:r>
              <a:rPr lang="en-US" sz="2000" dirty="0" smtClean="0"/>
              <a:t>Photo of a person who is nude</a:t>
            </a:r>
          </a:p>
          <a:p>
            <a:r>
              <a:rPr lang="en-US" sz="2000" dirty="0" smtClean="0"/>
              <a:t>Exposure to pornography </a:t>
            </a:r>
          </a:p>
          <a:p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7659730" y="2004163"/>
            <a:ext cx="3145730" cy="475159"/>
          </a:xfrm>
        </p:spPr>
        <p:txBody>
          <a:bodyPr/>
          <a:lstStyle/>
          <a:p>
            <a:pPr algn="ctr"/>
            <a:r>
              <a:rPr lang="en-US" dirty="0" smtClean="0"/>
              <a:t>Abuse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half" idx="17"/>
          </p:nvPr>
        </p:nvSpPr>
        <p:spPr>
          <a:xfrm>
            <a:off x="7659730" y="2780778"/>
            <a:ext cx="2634451" cy="3450921"/>
          </a:xfrm>
        </p:spPr>
        <p:txBody>
          <a:bodyPr/>
          <a:lstStyle/>
          <a:p>
            <a:r>
              <a:rPr lang="en-US" sz="2000" dirty="0"/>
              <a:t>Whenever someone uses physical behavior that violates personal &amp; private boundaries, over time and imbalance of power (abuser – </a:t>
            </a:r>
            <a:r>
              <a:rPr lang="en-US" sz="2000" dirty="0" smtClean="0"/>
              <a:t>adult </a:t>
            </a:r>
            <a:r>
              <a:rPr lang="en-US" sz="2000" dirty="0"/>
              <a:t>&amp; abused – minor) </a:t>
            </a:r>
            <a:endParaRPr lang="en-US" sz="2000" dirty="0" smtClean="0"/>
          </a:p>
          <a:p>
            <a:endParaRPr lang="en-US" sz="2000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395005522"/>
      </p:ext>
    </p:extLst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 build="p"/>
      <p:bldP spid="8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Flirting/joking </a:t>
            </a:r>
            <a:r>
              <a:rPr lang="en-US" dirty="0" smtClean="0"/>
              <a:t>vs sexual harassment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sz="2800" dirty="0" smtClean="0"/>
              <a:t>Flirting 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800" dirty="0" smtClean="0"/>
              <a:t>Compliments </a:t>
            </a:r>
            <a:r>
              <a:rPr lang="en-US" sz="2800" dirty="0" smtClean="0"/>
              <a:t>– you feel good, flattered or neutral </a:t>
            </a:r>
          </a:p>
          <a:p>
            <a:r>
              <a:rPr lang="en-US" sz="2800" dirty="0" smtClean="0"/>
              <a:t>You don’t mind attention </a:t>
            </a:r>
          </a:p>
          <a:p>
            <a:r>
              <a:rPr lang="en-US" sz="2800" dirty="0" smtClean="0"/>
              <a:t>Easy to make stop </a:t>
            </a:r>
          </a:p>
          <a:p>
            <a:r>
              <a:rPr lang="en-US" sz="2800" dirty="0" smtClean="0"/>
              <a:t>Not against the law 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sz="2800" dirty="0" smtClean="0"/>
              <a:t>Sexual Harassment </a:t>
            </a:r>
            <a:endParaRPr lang="en-US" sz="28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You don’t want the attention </a:t>
            </a:r>
          </a:p>
          <a:p>
            <a:r>
              <a:rPr lang="en-US" sz="2800" dirty="0" smtClean="0"/>
              <a:t>You feel uncomfortable </a:t>
            </a:r>
          </a:p>
          <a:p>
            <a:r>
              <a:rPr lang="en-US" sz="2800" dirty="0" smtClean="0"/>
              <a:t>You feel powerless to stop it</a:t>
            </a:r>
          </a:p>
          <a:p>
            <a:r>
              <a:rPr lang="en-US" sz="2800" dirty="0" smtClean="0"/>
              <a:t>Against the law and violates school rules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60792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If you are unsure if the contact of your body is violated?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6366" y="2492148"/>
            <a:ext cx="9613861" cy="4115686"/>
          </a:xfrm>
        </p:spPr>
        <p:txBody>
          <a:bodyPr>
            <a:normAutofit fontScale="77500" lnSpcReduction="20000"/>
          </a:bodyPr>
          <a:lstStyle/>
          <a:p>
            <a:r>
              <a:rPr lang="en-US" sz="2400" dirty="0" smtClean="0"/>
              <a:t>Talk to a trusted adult and tell them what happened to you.  </a:t>
            </a:r>
          </a:p>
          <a:p>
            <a:endParaRPr lang="en-US" sz="2400" dirty="0" smtClean="0"/>
          </a:p>
          <a:p>
            <a:r>
              <a:rPr lang="en-US" sz="2400" dirty="0" smtClean="0"/>
              <a:t>Understand that what happened was not your fault and reporting it to a trusted adult is the right thing to do.  </a:t>
            </a:r>
          </a:p>
          <a:p>
            <a:endParaRPr lang="en-US" sz="2400" dirty="0" smtClean="0"/>
          </a:p>
          <a:p>
            <a:r>
              <a:rPr lang="en-US" sz="2400" dirty="0" smtClean="0"/>
              <a:t>If someone asks you to keep a secret about inappropriate touching or sexual abuse, talk to an adult. </a:t>
            </a:r>
          </a:p>
          <a:p>
            <a:endParaRPr lang="en-US" sz="2400" dirty="0" smtClean="0"/>
          </a:p>
          <a:p>
            <a:r>
              <a:rPr lang="en-US" sz="2400" dirty="0" smtClean="0"/>
              <a:t>You are not responsible for the actions someone else took with you.  You are only responsible for keeping yourself and body safe. Talk to an adult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sz="4100" dirty="0" smtClean="0"/>
              <a:t>Tell an adult!</a:t>
            </a:r>
            <a:endParaRPr lang="en-US" sz="4100" dirty="0"/>
          </a:p>
        </p:txBody>
      </p:sp>
    </p:spTree>
    <p:extLst>
      <p:ext uri="{BB962C8B-B14F-4D97-AF65-F5344CB8AC3E}">
        <p14:creationId xmlns:p14="http://schemas.microsoft.com/office/powerpoint/2010/main" val="2549264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0B082E"/>
      </a:dk2>
      <a:lt2>
        <a:srgbClr val="F3F3F2"/>
      </a:lt2>
      <a:accent1>
        <a:srgbClr val="62B4C6"/>
      </a:accent1>
      <a:accent2>
        <a:srgbClr val="1B376E"/>
      </a:accent2>
      <a:accent3>
        <a:srgbClr val="9EBE55"/>
      </a:accent3>
      <a:accent4>
        <a:srgbClr val="C65E5E"/>
      </a:accent4>
      <a:accent5>
        <a:srgbClr val="D3BA55"/>
      </a:accent5>
      <a:accent6>
        <a:srgbClr val="96648A"/>
      </a:accent6>
      <a:hlink>
        <a:srgbClr val="62B4C6"/>
      </a:hlink>
      <a:folHlink>
        <a:srgbClr val="96648A"/>
      </a:folHlink>
    </a:clrScheme>
    <a:fontScheme name="Badge">
      <a:majorFont>
        <a:latin typeface="Impact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D71F8F05-6246-47AF-9E68-E57F6C93F79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6511</TotalTime>
  <Words>684</Words>
  <Application>Microsoft Office PowerPoint</Application>
  <PresentationFormat>Widescreen</PresentationFormat>
  <Paragraphs>718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Gill Sans MT</vt:lpstr>
      <vt:lpstr>Impact</vt:lpstr>
      <vt:lpstr>Badge</vt:lpstr>
      <vt:lpstr>Erin’s Law and Healthy Boundaries  </vt:lpstr>
      <vt:lpstr>What is Erin’s Law?</vt:lpstr>
      <vt:lpstr>Why do we need to learn about this?</vt:lpstr>
      <vt:lpstr>What are healthy boundaries?</vt:lpstr>
      <vt:lpstr>CONSENT:  DIRECT, VERBAL AGREEMENT OF BEHAVIOR </vt:lpstr>
      <vt:lpstr>What is considered a violation of your boundaries??</vt:lpstr>
      <vt:lpstr>Sexual Harassment, Violence, Abuse  Violation = No Consent (direct, verbal agreement to behavior)  </vt:lpstr>
      <vt:lpstr>Flirting/joking vs sexual harassment </vt:lpstr>
      <vt:lpstr>What If you are unsure if the contact of your body is violated?</vt:lpstr>
      <vt:lpstr>What questions do you have?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Erin’s Law and Sex Abuse Prevention</dc:title>
  <dc:creator>Teacher</dc:creator>
  <cp:lastModifiedBy>Student</cp:lastModifiedBy>
  <cp:revision>33</cp:revision>
  <dcterms:created xsi:type="dcterms:W3CDTF">2018-11-02T18:09:37Z</dcterms:created>
  <dcterms:modified xsi:type="dcterms:W3CDTF">2019-11-07T20:27:12Z</dcterms:modified>
</cp:coreProperties>
</file>